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1" r:id="rId4"/>
    <p:sldId id="257" r:id="rId5"/>
    <p:sldId id="268" r:id="rId6"/>
    <p:sldId id="263" r:id="rId7"/>
    <p:sldId id="265" r:id="rId8"/>
    <p:sldId id="277" r:id="rId9"/>
    <p:sldId id="271" r:id="rId10"/>
    <p:sldId id="266" r:id="rId11"/>
    <p:sldId id="258" r:id="rId12"/>
    <p:sldId id="273" r:id="rId13"/>
    <p:sldId id="269" r:id="rId14"/>
    <p:sldId id="278" r:id="rId15"/>
    <p:sldId id="259" r:id="rId16"/>
    <p:sldId id="264" r:id="rId17"/>
    <p:sldId id="267" r:id="rId18"/>
    <p:sldId id="260" r:id="rId19"/>
    <p:sldId id="272" r:id="rId20"/>
    <p:sldId id="274" r:id="rId21"/>
    <p:sldId id="26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B1A6-5B03-4159-AD0B-4756F01CD15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FB0B9-428A-40C5-BD00-4A93A64F3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6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E6DE-6EB4-4419-AB2D-122E1CE5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254A1-5990-43C8-B605-7565CD60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A066-932D-4E3D-BAA8-97766D0C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62B8-294F-4347-8DDE-28ED69A3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0E0-BD78-44EF-A938-762578F6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1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2D3C-7208-4173-AEE7-36AE3B8A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A3F1C-5F1C-4C2F-9944-36F82D684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85129-D0F9-4FD0-8CB5-6362FC09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76319-E67A-4EE9-A179-C682EEAC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C80B-ED90-43DD-B571-3C6AAEB3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E4CC8-1CF4-4F55-9ABD-62E36637D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67EF8-75FD-4EDB-ACCB-5E7918A78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D0975-B3EB-40E4-B2EB-D0C34088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03ADE-36F5-43A4-AA7E-48DA7BB3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34E5-7D42-4B59-A32C-B67577A9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6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028C-1137-4015-B4A9-CFD9D3C9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95D3-ADB7-458A-9BB8-3C7EA136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F91A-C636-4151-BDC9-F8FEE80B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D826-42CA-40D7-B937-CB5B6EA9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B05B-E0B5-412D-8ADF-DF353F52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349D-9908-4684-B000-2B798804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C647-C257-4F9C-8E87-E6F612D2C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348B-F784-42F0-AE88-C42220FC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7343B-0F2E-4CFD-9563-08F7DE43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ECBF-618B-4F21-937B-AA0DACD9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2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FB84-415D-47B0-A881-294888C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45CE-BF80-483B-9AE8-0F8DB018D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6AE19-B3A1-4B08-95D8-B7D387990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58241-4920-4D6B-9C18-3D0BCE5B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7CE96-AE20-473E-B56C-FD3CB1AF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C03EC-290F-4D43-9726-FD7259B9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6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A289-9760-41FC-B048-DC6F5AE3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323C-BFB0-494B-8D84-8E62F89C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55610-36E9-4E3F-A186-89BA6E8CE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917A6-F642-432C-A208-D68F948C7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D596-C471-4354-8274-235D3AAA9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54538-14B2-4A5F-8515-F1D72895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0CBAC-A504-457B-A5D5-DE173294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E0CFA-DFF7-4C3E-9757-A90E5791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43B8-E2CB-4DDC-BBC6-998BB668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2F1BD-E3B2-46B7-A5F8-E4CD2142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51B84-4157-4D90-811F-84213FE4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F0D25-982B-41FF-8F3F-A6630F11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FD6F0-137B-4A79-9A7E-5D95FA97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DE5EF-269F-4B68-B1AF-13BE78F2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E1509-384A-4269-97D9-F565C16C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D79D-7DE8-47A3-9D0F-D46F51B7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DD36-8AF1-46E3-B6D9-F6D5CC59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55C5B-BA28-465A-A9E0-84CD65FD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209CF-925E-41E5-BBCD-8CC71951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8A078-6368-4FB6-861F-7A534161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2649C-EDC3-4AEE-86A5-94B36721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D0DF-10E3-4330-AE6C-50CD21E0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F990A-84A7-40CD-89AA-C1BB9CE94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70A41-C14F-4BB3-939F-70FA8FB09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123F4-2969-4C95-A993-30660F64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29/08/2017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A5D32-A455-475F-9304-988CCDA6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42F5E-67FF-4D37-ABFD-0EBEE74C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F99AE-D34C-4161-8CB3-6DC481A7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26FC8-0F05-4768-AF6F-DAB3C1E1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035C-7FCF-45AA-B682-D15C719D3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29/08/2017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31D4-95CD-4C20-982D-0F1B73DBD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Updated 18 July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9E438-6539-401C-AE13-F2936B1E2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D05D-90CB-4154-9CAA-8E6724607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iffy.com/go/publish/25594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5B68-64CB-42FF-B913-1B8E2465A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7345"/>
            <a:ext cx="9144000" cy="2373923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Gliffy slides</a:t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Suffolk Information Partnership Warm Handover organisations – services provided and not provided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54317-FD75-44C4-AA85-9DF1D5525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2576"/>
            <a:ext cx="9144000" cy="134522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July 2018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https://www.gliffy.com/go/publish/2559419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C98E-F832-4132-ACC5-049E5FCB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337386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36431A4-97E8-442C-B643-E50A7D25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" y="808892"/>
            <a:ext cx="9805881" cy="48251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0BBAC-9400-4155-9572-FDF689CC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23513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FD8332E-7136-412B-8FF1-19FD935E8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582293"/>
            <a:ext cx="8453475" cy="561628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078D2-9D6A-4262-B501-0189DB2A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276467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27EE432-AF3E-411F-A2C9-09B1EB71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8" y="1327638"/>
            <a:ext cx="9555455" cy="40699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5F05B-E321-4EC6-A6BA-4B08D204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6292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4B9FD-C992-4EAE-9D4A-0F6FEAD5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5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38B266B-996F-4A5F-89E9-396A8BD8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1" y="1230439"/>
            <a:ext cx="10348857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538A68-1D5A-4433-BD3A-9AA09F7D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EF60CAA-EE93-478E-9D30-9A429946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42525"/>
            <a:ext cx="7658100" cy="53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927DA-200D-4CEF-9491-40F63F02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279571C-DA58-4370-B602-2CD3CA1A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" y="263769"/>
            <a:ext cx="10528660" cy="58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A3765E-6F3E-4E2A-986E-565EF6F847FE}"/>
              </a:ext>
            </a:extLst>
          </p:cNvPr>
          <p:cNvSpPr/>
          <p:nvPr/>
        </p:nvSpPr>
        <p:spPr>
          <a:xfrm>
            <a:off x="8739554" y="342899"/>
            <a:ext cx="1046284" cy="136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094DF-D15D-4051-9425-ED89C12B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3DD7636-5964-44D4-BC65-85FA4688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8" y="69368"/>
            <a:ext cx="8212019" cy="59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4CCFDBB-1CBD-4D9F-B2CB-147D3B96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5" y="399496"/>
            <a:ext cx="10145152" cy="5643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48809-B4B2-42EF-8777-B65635EE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51237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9319D0D-595C-4B9D-92AA-A9E02526B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0" y="756138"/>
            <a:ext cx="9852042" cy="51034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6EF8-B582-4A0C-9238-B5AC4B88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162846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E3598A60-FC6B-4432-986A-662BF3896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66" y="553915"/>
            <a:ext cx="8230365" cy="580753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ECA42-A454-4A5F-BB04-234C2E94F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853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38CEA2BA-0C84-4C67-BF07-36182591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1" y="167054"/>
            <a:ext cx="2593528" cy="6251331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7F9C7709-9C6D-4339-A87C-6DA7B4AD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62" y="167054"/>
            <a:ext cx="2708032" cy="6251331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18E6AB5-7310-476A-AEEA-156D0724F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4724676"/>
            <a:ext cx="2628900" cy="169370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05921-4336-4BA8-8C74-84E296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29750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0DEE1-A08B-4043-8BF4-D3721285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043BC01E-2B75-420D-B598-A935B9B3A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" y="1327638"/>
            <a:ext cx="11933284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C7731EE-F4A1-43A5-8B30-DCA947A5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50" y="694592"/>
            <a:ext cx="10007738" cy="47742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FB8B9-0BF1-4470-B4B7-83A22D59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417658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32D99010-4C72-4D51-B645-156DAF9F5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8" y="756139"/>
            <a:ext cx="10241847" cy="48681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087F0-EB57-480C-A6FC-885C61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33999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80E19096-B078-4D1E-9130-35078345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42" y="404447"/>
            <a:ext cx="6962011" cy="59848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9960-36EA-471E-B058-0E976323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13109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C1908-D244-4F84-A97C-785B7085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FA13CF3-D835-44C3-AE5A-2AC4806B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3" y="504825"/>
            <a:ext cx="113220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F7004CD8-32B2-4038-8BFE-F2A031B0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2" y="712177"/>
            <a:ext cx="10248655" cy="52959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8300B-D06F-4609-B141-90364ABA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</p:spTree>
    <p:extLst>
      <p:ext uri="{BB962C8B-B14F-4D97-AF65-F5344CB8AC3E}">
        <p14:creationId xmlns:p14="http://schemas.microsoft.com/office/powerpoint/2010/main" val="12635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F0843-55BF-464B-9DD1-22F1BBB8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E12F88E-5E06-4B1B-8DB9-AB297E8F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6" y="466725"/>
            <a:ext cx="7620260" cy="53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ED361-9DA2-4E5D-BBBC-C7924A44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D046BB4D-BF43-47B9-8A34-D9F4E74F4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" y="319596"/>
            <a:ext cx="11382562" cy="59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EC8CD-06D8-4BC2-B9D3-FF0628B1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4B04691-91A5-4E32-9F21-F9775859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48" y="603682"/>
            <a:ext cx="8937092" cy="56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807AA-C8D8-42E3-BE2C-5ACA9576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Updated 18 July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CA927-7173-49CB-928E-A463FF42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" y="1485900"/>
            <a:ext cx="12075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105</Words>
  <Application>Microsoft Office PowerPoint</Application>
  <PresentationFormat>Widescreen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Gliffy slides Suffolk Information Partnership Warm Handover organisations – services provided and not provided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Gliffy slides SIP Warm Handovers – what partners do and don’t do</dc:title>
  <dc:creator>Kate Turner</dc:creator>
  <cp:lastModifiedBy>Kate Turner</cp:lastModifiedBy>
  <cp:revision>18</cp:revision>
  <dcterms:created xsi:type="dcterms:W3CDTF">2017-08-29T08:37:02Z</dcterms:created>
  <dcterms:modified xsi:type="dcterms:W3CDTF">2018-07-18T13:15:59Z</dcterms:modified>
</cp:coreProperties>
</file>